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7" r:id="rId2"/>
    <p:sldId id="298" r:id="rId3"/>
    <p:sldId id="307" r:id="rId4"/>
    <p:sldId id="300" r:id="rId5"/>
    <p:sldId id="308" r:id="rId6"/>
    <p:sldId id="309" r:id="rId7"/>
    <p:sldId id="310" r:id="rId8"/>
    <p:sldId id="277" r:id="rId9"/>
    <p:sldId id="268" r:id="rId10"/>
  </p:sldIdLst>
  <p:sldSz cx="10972800" cy="6172200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AAA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65" autoAdjust="0"/>
    <p:restoredTop sz="94598" autoAdjust="0"/>
  </p:normalViewPr>
  <p:slideViewPr>
    <p:cSldViewPr snapToGrid="0">
      <p:cViewPr varScale="1">
        <p:scale>
          <a:sx n="98" d="100"/>
          <a:sy n="98" d="100"/>
        </p:scale>
        <p:origin x="-810" y="-96"/>
      </p:cViewPr>
      <p:guideLst>
        <p:guide orient="horz" pos="1944"/>
        <p:guide pos="345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06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171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82BB30-128F-458F-BC17-814322A2352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197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 txBox="1">
            <a:spLocks noGrp="1" noChangeArrowheads="1"/>
          </p:cNvSpPr>
          <p:nvPr/>
        </p:nvSpPr>
        <p:spPr bwMode="auto">
          <a:xfrm>
            <a:off x="5265015" y="14028568"/>
            <a:ext cx="4029282" cy="739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5644" tIns="67820" rIns="135644" bIns="67820" anchor="b"/>
          <a:lstStyle/>
          <a:p>
            <a:pPr defTabSz="1353959"/>
            <a:fld id="{BDFEC6E6-BCD5-4F32-85F3-FB692D89CDBC}" type="slidenum">
              <a:rPr lang="en-US">
                <a:solidFill>
                  <a:srgbClr val="000000"/>
                </a:solidFill>
              </a:rPr>
              <a:pPr defTabSz="1353959"/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135644" tIns="67820" rIns="135644" bIns="67820"/>
          <a:lstStyle/>
          <a:p>
            <a:pPr marL="0" lvl="1" defTabSz="1349472" eaLnBrk="1" hangingPunct="1">
              <a:defRPr/>
            </a:pPr>
            <a:endParaRPr lang="en-US" sz="2400" dirty="0"/>
          </a:p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 txBox="1">
            <a:spLocks noGrp="1" noChangeArrowheads="1"/>
          </p:cNvSpPr>
          <p:nvPr/>
        </p:nvSpPr>
        <p:spPr bwMode="auto">
          <a:xfrm>
            <a:off x="5265015" y="14028568"/>
            <a:ext cx="4029282" cy="739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5644" tIns="67820" rIns="135644" bIns="67820" anchor="b"/>
          <a:lstStyle/>
          <a:p>
            <a:pPr defTabSz="1353959"/>
            <a:fld id="{BDFEC6E6-BCD5-4F32-85F3-FB692D89CDBC}" type="slidenum">
              <a:rPr lang="en-US">
                <a:solidFill>
                  <a:srgbClr val="000000"/>
                </a:solidFill>
              </a:rPr>
              <a:pPr defTabSz="1353959"/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135644" tIns="67820" rIns="135644" bIns="67820"/>
          <a:lstStyle/>
          <a:p>
            <a:pPr marL="0" lvl="1" defTabSz="1349472" eaLnBrk="1" hangingPunct="1">
              <a:defRPr/>
            </a:pPr>
            <a:endParaRPr lang="en-US" sz="2400" dirty="0"/>
          </a:p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 txBox="1">
            <a:spLocks noGrp="1" noChangeArrowheads="1"/>
          </p:cNvSpPr>
          <p:nvPr/>
        </p:nvSpPr>
        <p:spPr bwMode="auto">
          <a:xfrm>
            <a:off x="5265015" y="14028568"/>
            <a:ext cx="4029282" cy="739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5644" tIns="67820" rIns="135644" bIns="67820" anchor="b"/>
          <a:lstStyle/>
          <a:p>
            <a:pPr defTabSz="1353959"/>
            <a:fld id="{BDFEC6E6-BCD5-4F32-85F3-FB692D89CDBC}" type="slidenum">
              <a:rPr lang="en-US">
                <a:solidFill>
                  <a:srgbClr val="000000"/>
                </a:solidFill>
              </a:rPr>
              <a:pPr defTabSz="1353959"/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135644" tIns="67820" rIns="135644" bIns="67820"/>
          <a:lstStyle/>
          <a:p>
            <a:pPr marL="0" lvl="1" defTabSz="1349472" eaLnBrk="1" hangingPunct="1">
              <a:defRPr/>
            </a:pPr>
            <a:endParaRPr lang="en-US" sz="2400" dirty="0"/>
          </a:p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 txBox="1">
            <a:spLocks noGrp="1" noChangeArrowheads="1"/>
          </p:cNvSpPr>
          <p:nvPr/>
        </p:nvSpPr>
        <p:spPr bwMode="auto">
          <a:xfrm>
            <a:off x="5265015" y="14028568"/>
            <a:ext cx="4029282" cy="739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5644" tIns="67820" rIns="135644" bIns="67820" anchor="b"/>
          <a:lstStyle/>
          <a:p>
            <a:pPr defTabSz="1353959"/>
            <a:fld id="{BDFEC6E6-BCD5-4F32-85F3-FB692D89CDBC}" type="slidenum">
              <a:rPr lang="en-US">
                <a:solidFill>
                  <a:srgbClr val="000000"/>
                </a:solidFill>
              </a:rPr>
              <a:pPr defTabSz="1353959"/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135644" tIns="67820" rIns="135644" bIns="67820"/>
          <a:lstStyle/>
          <a:p>
            <a:pPr marL="0" lvl="1" defTabSz="1349472" eaLnBrk="1" hangingPunct="1">
              <a:defRPr/>
            </a:pPr>
            <a:endParaRPr lang="en-US" sz="2400" dirty="0"/>
          </a:p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82BB30-128F-458F-BC17-814322A2352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1973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 txBox="1">
            <a:spLocks noGrp="1" noChangeArrowheads="1"/>
          </p:cNvSpPr>
          <p:nvPr/>
        </p:nvSpPr>
        <p:spPr bwMode="auto">
          <a:xfrm>
            <a:off x="5265015" y="14028568"/>
            <a:ext cx="4029282" cy="739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5644" tIns="67820" rIns="135644" bIns="67820" anchor="b"/>
          <a:lstStyle/>
          <a:p>
            <a:pPr defTabSz="1353959"/>
            <a:fld id="{BDFEC6E6-BCD5-4F32-85F3-FB692D89CDBC}" type="slidenum">
              <a:rPr lang="en-US">
                <a:solidFill>
                  <a:srgbClr val="000000"/>
                </a:solidFill>
              </a:rPr>
              <a:pPr defTabSz="1353959"/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135644" tIns="67820" rIns="135644" bIns="67820"/>
          <a:lstStyle/>
          <a:p>
            <a:pPr marL="0" lvl="1" defTabSz="1349472" eaLnBrk="1" hangingPunct="1">
              <a:defRPr/>
            </a:pPr>
            <a:endParaRPr lang="en-US" sz="2400" dirty="0"/>
          </a:p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1480" y="1748790"/>
            <a:ext cx="10149840" cy="1323023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1480" y="3328987"/>
            <a:ext cx="10149840" cy="133731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970520" y="5434965"/>
            <a:ext cx="256032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45745"/>
            <a:ext cx="3609976" cy="1045845"/>
          </a:xfrm>
        </p:spPr>
        <p:txBody>
          <a:bodyPr anchor="b"/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245745"/>
            <a:ext cx="6134100" cy="5267802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" y="1291590"/>
            <a:ext cx="3609976" cy="422195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4320540"/>
            <a:ext cx="6583680" cy="510064"/>
          </a:xfrm>
        </p:spPr>
        <p:txBody>
          <a:bodyPr anchor="b"/>
          <a:lstStyle>
            <a:lvl1pPr algn="l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551498"/>
            <a:ext cx="6583680" cy="37033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4830604"/>
            <a:ext cx="6583680" cy="72437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1476" y="128588"/>
            <a:ext cx="2569844" cy="5162074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8130" y="128588"/>
            <a:ext cx="7530466" cy="5162074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selected_powerpoint_bg_2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61722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1480" y="1748790"/>
            <a:ext cx="10149840" cy="1323023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1480" y="3328987"/>
            <a:ext cx="10149840" cy="133731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970520" y="5434965"/>
            <a:ext cx="256032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1E-02C7-4909-A943-092A83DD3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5648325"/>
            <a:ext cx="10591800" cy="466344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400812" y="5413420"/>
            <a:ext cx="25336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/>
              <a:t>TI </a:t>
            </a:r>
            <a:r>
              <a:rPr lang="en-US" sz="800" dirty="0" smtClean="0"/>
              <a:t>Information – Selective Disclosure</a:t>
            </a:r>
            <a:endParaRPr lang="en-US" sz="8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selected_powerpoint_bg_1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61722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1480" y="1748790"/>
            <a:ext cx="10149840" cy="1323023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1480" y="3328987"/>
            <a:ext cx="10149840" cy="133731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970520" y="5434965"/>
            <a:ext cx="256032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096A3-1C74-4210-9B46-F757C8F29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5648325"/>
            <a:ext cx="10591800" cy="466344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400812" y="5413420"/>
            <a:ext cx="25336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/>
              <a:t>TI </a:t>
            </a:r>
            <a:r>
              <a:rPr lang="en-US" sz="800" dirty="0" smtClean="0"/>
              <a:t>Information – Selective Disclosure</a:t>
            </a:r>
            <a:endParaRPr lang="en-US" sz="8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selected_powerpoint_bg_1_grey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2357"/>
            <a:ext cx="10972800" cy="61722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1480" y="1748790"/>
            <a:ext cx="10149840" cy="1323023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1480" y="3328987"/>
            <a:ext cx="10149840" cy="133731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970520" y="5434965"/>
            <a:ext cx="256032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5648325"/>
            <a:ext cx="10591800" cy="466344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400812" y="5413420"/>
            <a:ext cx="25336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/>
              <a:t>TI </a:t>
            </a:r>
            <a:r>
              <a:rPr lang="en-US" sz="800" dirty="0" smtClean="0"/>
              <a:t>Information – Selective Disclosure</a:t>
            </a:r>
            <a:endParaRPr lang="en-US" sz="80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1" y="943621"/>
            <a:ext cx="10161270" cy="4451339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3966210"/>
            <a:ext cx="9326880" cy="1225868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2616042"/>
            <a:ext cx="9326880" cy="135016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966710" y="5444967"/>
            <a:ext cx="2560320" cy="18573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050" y="1067277"/>
            <a:ext cx="4989196" cy="422338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2126" y="1067277"/>
            <a:ext cx="4989194" cy="422338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47174"/>
            <a:ext cx="9875520" cy="10287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381602"/>
            <a:ext cx="4848226" cy="57578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1957388"/>
            <a:ext cx="4848226" cy="3556159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1381602"/>
            <a:ext cx="4850130" cy="57578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1957388"/>
            <a:ext cx="4850130" cy="3556159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1" y="5692140"/>
            <a:ext cx="10565130" cy="411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50292" y="5692140"/>
            <a:ext cx="10488168" cy="411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8130" y="128588"/>
            <a:ext cx="10149840" cy="732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1" y="952976"/>
            <a:ext cx="10161270" cy="444198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70520" y="5444967"/>
            <a:ext cx="256032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400812" y="5413420"/>
            <a:ext cx="25336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/>
              <a:t>TI </a:t>
            </a:r>
            <a:r>
              <a:rPr lang="en-US" sz="800" dirty="0" smtClean="0"/>
              <a:t>Information – Selective Disclosure</a:t>
            </a:r>
            <a:endParaRPr lang="en-US" sz="800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5648325"/>
            <a:ext cx="10591800" cy="466344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5.xml"/><Relationship Id="rId4" Type="http://schemas.openxmlformats.org/officeDocument/2006/relationships/hyperlink" Target="http://www.deyisupport.com/question_answer/dsp_arm/c6000_multicore/f/53/t/23812.asp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3655" y="1748790"/>
            <a:ext cx="10395951" cy="132302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DE0000"/>
                </a:solidFill>
              </a:rPr>
              <a:t>Boot </a:t>
            </a:r>
            <a:r>
              <a:rPr lang="en-US" dirty="0">
                <a:solidFill>
                  <a:srgbClr val="DE0000"/>
                </a:solidFill>
              </a:rPr>
              <a:t>TI Keystone II Linux </a:t>
            </a:r>
            <a:r>
              <a:rPr lang="en-US" dirty="0" smtClean="0">
                <a:solidFill>
                  <a:srgbClr val="DE0000"/>
                </a:solidFill>
              </a:rPr>
              <a:t>Kernel </a:t>
            </a:r>
            <a:br>
              <a:rPr lang="en-US" dirty="0" smtClean="0">
                <a:solidFill>
                  <a:srgbClr val="DE0000"/>
                </a:solidFill>
              </a:rPr>
            </a:br>
            <a:r>
              <a:rPr lang="en-US" dirty="0" smtClean="0">
                <a:solidFill>
                  <a:srgbClr val="DE0000"/>
                </a:solidFill>
              </a:rPr>
              <a:t>(</a:t>
            </a:r>
            <a:r>
              <a:rPr lang="en-US" dirty="0">
                <a:solidFill>
                  <a:srgbClr val="DE0000"/>
                </a:solidFill>
              </a:rPr>
              <a:t>RAM </a:t>
            </a:r>
            <a:r>
              <a:rPr lang="en-US" dirty="0" smtClean="0">
                <a:solidFill>
                  <a:srgbClr val="DE0000"/>
                </a:solidFill>
              </a:rPr>
              <a:t>File-system</a:t>
            </a:r>
            <a:r>
              <a:rPr lang="en-US" dirty="0">
                <a:solidFill>
                  <a:srgbClr val="DE0000"/>
                </a:solidFill>
              </a:rPr>
              <a:t>)</a:t>
            </a:r>
            <a:endParaRPr lang="en-US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1480" y="3871609"/>
            <a:ext cx="10149840" cy="794688"/>
          </a:xfrm>
        </p:spPr>
        <p:txBody>
          <a:bodyPr/>
          <a:lstStyle/>
          <a:p>
            <a:pPr algn="r" eaLnBrk="1" hangingPunct="1"/>
            <a:r>
              <a:rPr lang="en-US" dirty="0" smtClean="0"/>
              <a:t>Vincent Han</a:t>
            </a:r>
          </a:p>
          <a:p>
            <a:pPr algn="r" eaLnBrk="1" hangingPunct="1"/>
            <a:r>
              <a:rPr lang="en-US" dirty="0" smtClean="0"/>
              <a:t>Mar, 2014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6C859B9-A6F5-4CA5-B884-5AD1BEA27C22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00051" y="708660"/>
            <a:ext cx="10069830" cy="46863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  <a:spcAft>
                <a:spcPct val="10000"/>
              </a:spcAft>
              <a:buSzPct val="100000"/>
              <a:buFont typeface="Arial" pitchFamily="34" charset="0"/>
              <a:buChar char="•"/>
            </a:pPr>
            <a:r>
              <a:rPr lang="en-US" altLang="zh-CN" sz="2800" kern="1200" dirty="0" smtClean="0">
                <a:solidFill>
                  <a:srgbClr val="FF0000"/>
                </a:solidFill>
              </a:rPr>
              <a:t>Environment Settings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spcAft>
                <a:spcPct val="10000"/>
              </a:spcAft>
              <a:buSzPct val="100000"/>
              <a:buFont typeface="Arial" pitchFamily="34" charset="0"/>
              <a:buChar char="•"/>
            </a:pPr>
            <a:r>
              <a:rPr lang="en-US" altLang="zh-CN" sz="2800" dirty="0" smtClean="0"/>
              <a:t>Boot Linux Kernel (RAM File-system)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025B758-EFFD-4F2C-B107-22C05611C04C}" type="slidenum">
              <a:rPr lang="en-US"/>
              <a:pPr/>
              <a:t>2</a:t>
            </a:fld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10091" y="74863"/>
            <a:ext cx="8955829" cy="732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dirty="0" smtClean="0">
                <a:solidFill>
                  <a:srgbClr val="FF0000"/>
                </a:solidFill>
              </a:rPr>
              <a:t>Agenda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58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655D71-4F9B-4003-A5D7-35F3B3C64E6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ectangle 171"/>
          <p:cNvSpPr txBox="1">
            <a:spLocks noChangeArrowheads="1"/>
          </p:cNvSpPr>
          <p:nvPr/>
        </p:nvSpPr>
        <p:spPr bwMode="auto">
          <a:xfrm>
            <a:off x="441959" y="801618"/>
            <a:ext cx="10116016" cy="47711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7013" indent="-227013" algn="l" rtl="0" eaLnBrk="0" fontAlgn="base" hangingPunct="0">
              <a:spcBef>
                <a:spcPts val="8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854075" indent="-165100" algn="l" rtl="0" eaLnBrk="0" fontAlgn="base" hangingPunct="0">
              <a:spcBef>
                <a:spcPct val="15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201738" indent="-233363" algn="l" rtl="0" eaLnBrk="0" fontAlgn="base" hangingPunct="0">
              <a:spcBef>
                <a:spcPct val="5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489075" indent="-173038" algn="l" rtl="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1946275" indent="-173038" algn="l" rtl="0" fontAlgn="base">
              <a:spcBef>
                <a:spcPct val="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403475" indent="-173038" algn="l" rtl="0" fontAlgn="base">
              <a:spcBef>
                <a:spcPct val="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2860675" indent="-173038" algn="l" rtl="0" fontAlgn="base">
              <a:spcBef>
                <a:spcPct val="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317875" indent="-173038" algn="l" rtl="0" fontAlgn="base">
              <a:spcBef>
                <a:spcPct val="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10000"/>
              </a:spcAft>
              <a:buSzPct val="100000"/>
              <a:buFont typeface="Arial" pitchFamily="34" charset="0"/>
              <a:buChar char="•"/>
            </a:pPr>
            <a:r>
              <a:rPr lang="en-US" sz="2600" dirty="0" smtClean="0"/>
              <a:t>We use the XTCIEVMK2X EVM as the example</a:t>
            </a:r>
          </a:p>
          <a:p>
            <a:pPr eaLnBrk="1" hangingPunct="1">
              <a:spcBef>
                <a:spcPct val="0"/>
              </a:spcBef>
              <a:spcAft>
                <a:spcPct val="10000"/>
              </a:spcAft>
              <a:buSzPct val="100000"/>
              <a:buFont typeface="Arial" pitchFamily="34" charset="0"/>
              <a:buChar char="•"/>
            </a:pPr>
            <a:r>
              <a:rPr lang="en-US" sz="2600" dirty="0" smtClean="0"/>
              <a:t>Before run the Linux kernel, please make sure the following points are done:</a:t>
            </a:r>
          </a:p>
          <a:p>
            <a:pPr lvl="1" eaLnBrk="1" hangingPunct="1">
              <a:spcBef>
                <a:spcPct val="0"/>
              </a:spcBef>
              <a:spcAft>
                <a:spcPct val="10000"/>
              </a:spcAft>
              <a:buSzPct val="100000"/>
              <a:buFont typeface="Wingdings" panose="05000000000000000000" pitchFamily="2" charset="2"/>
              <a:buChar char="ü"/>
            </a:pPr>
            <a:r>
              <a:rPr lang="en-US" sz="2400" dirty="0" smtClean="0"/>
              <a:t>Installed MSCDK on PC</a:t>
            </a:r>
          </a:p>
          <a:p>
            <a:pPr lvl="1" eaLnBrk="1" hangingPunct="1">
              <a:spcBef>
                <a:spcPct val="0"/>
              </a:spcBef>
              <a:spcAft>
                <a:spcPct val="10000"/>
              </a:spcAft>
              <a:buSzPct val="100000"/>
              <a:buFont typeface="Wingdings" panose="05000000000000000000" pitchFamily="2" charset="2"/>
              <a:buChar char="ü"/>
            </a:pPr>
            <a:r>
              <a:rPr lang="en-US" sz="2400" dirty="0" smtClean="0"/>
              <a:t>Installed USB to COM driver on PC</a:t>
            </a:r>
          </a:p>
          <a:p>
            <a:pPr lvl="1" eaLnBrk="1" hangingPunct="1">
              <a:spcBef>
                <a:spcPct val="0"/>
              </a:spcBef>
              <a:spcAft>
                <a:spcPct val="10000"/>
              </a:spcAft>
              <a:buSzPct val="100000"/>
              <a:buFont typeface="Wingdings" panose="05000000000000000000" pitchFamily="2" charset="2"/>
              <a:buChar char="ü"/>
            </a:pPr>
            <a:r>
              <a:rPr lang="en-US" sz="2400" dirty="0" smtClean="0"/>
              <a:t>Burnt U-Boot on EVM SPI Flash (should be compatible with kernel)</a:t>
            </a:r>
          </a:p>
          <a:p>
            <a:pPr lvl="1" eaLnBrk="1" hangingPunct="1">
              <a:spcBef>
                <a:spcPct val="0"/>
              </a:spcBef>
              <a:spcAft>
                <a:spcPct val="10000"/>
              </a:spcAft>
              <a:buSzPct val="100000"/>
              <a:buFont typeface="Wingdings" panose="05000000000000000000" pitchFamily="2" charset="2"/>
              <a:buChar char="ü"/>
            </a:pPr>
            <a:r>
              <a:rPr lang="en-US" sz="2400" dirty="0" smtClean="0"/>
              <a:t>Change the BMC to the “ARM SPI Boot” mode</a:t>
            </a:r>
          </a:p>
          <a:p>
            <a:pPr lvl="1" eaLnBrk="1" hangingPunct="1">
              <a:spcBef>
                <a:spcPct val="0"/>
              </a:spcBef>
              <a:spcAft>
                <a:spcPct val="10000"/>
              </a:spcAft>
              <a:buSzPct val="100000"/>
              <a:buFont typeface="Wingdings" panose="05000000000000000000" pitchFamily="2" charset="2"/>
              <a:buChar char="ü"/>
            </a:pPr>
            <a:r>
              <a:rPr lang="en-US" sz="2400" dirty="0" smtClean="0"/>
              <a:t>Insert and connect mini-USB cable on EVM USB com port</a:t>
            </a:r>
          </a:p>
          <a:p>
            <a:pPr lvl="1" eaLnBrk="1" hangingPunct="1">
              <a:spcBef>
                <a:spcPct val="0"/>
              </a:spcBef>
              <a:spcAft>
                <a:spcPct val="10000"/>
              </a:spcAft>
              <a:buSzPct val="100000"/>
              <a:buFont typeface="Wingdings" panose="05000000000000000000" pitchFamily="2" charset="2"/>
              <a:buChar char="ü"/>
            </a:pPr>
            <a:r>
              <a:rPr lang="en-US" sz="2400" dirty="0" smtClean="0"/>
              <a:t>Insert and connect Ethernet cable on ENET0 (RJ45) port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10091" y="74863"/>
            <a:ext cx="8955829" cy="732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altLang="zh-CN" dirty="0">
                <a:solidFill>
                  <a:srgbClr val="FF0000"/>
                </a:solidFill>
              </a:rPr>
              <a:t>Environment </a:t>
            </a:r>
            <a:r>
              <a:rPr lang="en-US" altLang="zh-CN" dirty="0" smtClean="0">
                <a:solidFill>
                  <a:srgbClr val="FF0000"/>
                </a:solidFill>
              </a:rPr>
              <a:t>Settings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403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655D71-4F9B-4003-A5D7-35F3B3C64E6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Rectangle 171"/>
          <p:cNvSpPr txBox="1">
            <a:spLocks noChangeArrowheads="1"/>
          </p:cNvSpPr>
          <p:nvPr/>
        </p:nvSpPr>
        <p:spPr bwMode="auto">
          <a:xfrm>
            <a:off x="441959" y="807812"/>
            <a:ext cx="10116016" cy="47649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7013" indent="-227013" algn="l" rtl="0" eaLnBrk="0" fontAlgn="base" hangingPunct="0">
              <a:spcBef>
                <a:spcPts val="8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854075" indent="-165100" algn="l" rtl="0" eaLnBrk="0" fontAlgn="base" hangingPunct="0">
              <a:spcBef>
                <a:spcPct val="15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201738" indent="-233363" algn="l" rtl="0" eaLnBrk="0" fontAlgn="base" hangingPunct="0">
              <a:spcBef>
                <a:spcPct val="5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489075" indent="-173038" algn="l" rtl="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1946275" indent="-173038" algn="l" rtl="0" fontAlgn="base">
              <a:spcBef>
                <a:spcPct val="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403475" indent="-173038" algn="l" rtl="0" fontAlgn="base">
              <a:spcBef>
                <a:spcPct val="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2860675" indent="-173038" algn="l" rtl="0" fontAlgn="base">
              <a:spcBef>
                <a:spcPct val="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317875" indent="-173038" algn="l" rtl="0" fontAlgn="base">
              <a:spcBef>
                <a:spcPct val="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10000"/>
              </a:spcAft>
              <a:buSzPct val="100000"/>
              <a:buFont typeface="Arial" pitchFamily="34" charset="0"/>
              <a:buChar char="•"/>
            </a:pPr>
            <a:r>
              <a:rPr lang="en-US" sz="2600" dirty="0" smtClean="0"/>
              <a:t>Make </a:t>
            </a:r>
            <a:r>
              <a:rPr lang="en-US" sz="2600" dirty="0"/>
              <a:t>sure the U-boot environment variables’ settings are the </a:t>
            </a:r>
            <a:r>
              <a:rPr lang="en-US" sz="2600" dirty="0" smtClean="0"/>
              <a:t>actual </a:t>
            </a:r>
            <a:r>
              <a:rPr lang="en-US" sz="2600" dirty="0"/>
              <a:t>Linux kernel related files you want to </a:t>
            </a:r>
            <a:r>
              <a:rPr lang="en-US" sz="2600" dirty="0" smtClean="0"/>
              <a:t>use</a:t>
            </a:r>
            <a:endParaRPr lang="en-US" sz="2600" dirty="0"/>
          </a:p>
          <a:p>
            <a:pPr eaLnBrk="1" hangingPunct="1">
              <a:spcBef>
                <a:spcPct val="0"/>
              </a:spcBef>
              <a:spcAft>
                <a:spcPct val="10000"/>
              </a:spcAft>
              <a:buSzPct val="100000"/>
              <a:buFont typeface="Arial" pitchFamily="34" charset="0"/>
              <a:buChar char="•"/>
            </a:pPr>
            <a:r>
              <a:rPr lang="en-US" sz="2600" dirty="0" smtClean="0"/>
              <a:t>We use </a:t>
            </a:r>
            <a:r>
              <a:rPr lang="en-US" sz="2600" dirty="0"/>
              <a:t>the prebuilt images and files </a:t>
            </a:r>
            <a:r>
              <a:rPr lang="en-US" sz="2600" dirty="0" smtClean="0"/>
              <a:t>in MCSDK as the example, </a:t>
            </a:r>
            <a:r>
              <a:rPr lang="en-US" sz="2600" dirty="0"/>
              <a:t>the prebuilt</a:t>
            </a:r>
            <a:r>
              <a:rPr lang="en-US" sz="2600" dirty="0" smtClean="0"/>
              <a:t> </a:t>
            </a:r>
            <a:r>
              <a:rPr lang="en-US" sz="2600" dirty="0"/>
              <a:t>files are in path of </a:t>
            </a:r>
            <a:r>
              <a:rPr lang="en-US" dirty="0"/>
              <a:t>${MCSDK_LINUX_INSTALL_PATH}/images </a:t>
            </a:r>
            <a:endParaRPr lang="en-US" dirty="0" smtClean="0"/>
          </a:p>
          <a:p>
            <a:pPr eaLnBrk="1" hangingPunct="1">
              <a:spcBef>
                <a:spcPct val="0"/>
              </a:spcBef>
              <a:spcAft>
                <a:spcPct val="10000"/>
              </a:spcAft>
              <a:buSzPct val="100000"/>
              <a:buFont typeface="Arial" pitchFamily="34" charset="0"/>
              <a:buChar char="•"/>
            </a:pPr>
            <a:r>
              <a:rPr lang="en-US" sz="2600" dirty="0"/>
              <a:t>We can use the following command to check these variables:</a:t>
            </a:r>
          </a:p>
          <a:p>
            <a:pPr marL="341312" lvl="1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env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</a:p>
          <a:p>
            <a:pPr eaLnBrk="1" hangingPunct="1">
              <a:spcBef>
                <a:spcPct val="0"/>
              </a:spcBef>
              <a:spcAft>
                <a:spcPct val="10000"/>
              </a:spcAft>
              <a:buSzPct val="100000"/>
              <a:buFont typeface="Arial" pitchFamily="34" charset="0"/>
              <a:buChar char="•"/>
            </a:pPr>
            <a:r>
              <a:rPr lang="en-US" sz="2600" dirty="0" smtClean="0"/>
              <a:t>For RAM file system, we should choose the correct boot method:</a:t>
            </a:r>
            <a:endParaRPr lang="en-US" sz="2600" dirty="0"/>
          </a:p>
          <a:p>
            <a:pPr marL="341312" lvl="1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setenv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boot ‘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ramfs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</a:p>
          <a:p>
            <a:pPr eaLnBrk="1" hangingPunct="1">
              <a:spcBef>
                <a:spcPct val="0"/>
              </a:spcBef>
              <a:spcAft>
                <a:spcPct val="10000"/>
              </a:spcAft>
              <a:buSzPct val="100000"/>
              <a:buFont typeface="Arial" pitchFamily="34" charset="0"/>
              <a:buChar char="•"/>
            </a:pPr>
            <a:r>
              <a:rPr lang="en-US" sz="2600" dirty="0"/>
              <a:t>We can use </a:t>
            </a:r>
            <a:r>
              <a:rPr lang="en-US" sz="2600" dirty="0" smtClean="0"/>
              <a:t>such command </a:t>
            </a:r>
            <a:r>
              <a:rPr lang="en-US" sz="2600" dirty="0"/>
              <a:t>to modify </a:t>
            </a:r>
            <a:r>
              <a:rPr lang="en-US" sz="2600" dirty="0" smtClean="0"/>
              <a:t>other variables</a:t>
            </a:r>
            <a:r>
              <a:rPr lang="en-US" sz="2600" dirty="0"/>
              <a:t>, e.g.:</a:t>
            </a:r>
          </a:p>
          <a:p>
            <a:pPr marL="341312" lvl="1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setenv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${COMMAND_NAME} ‘${VALUE}’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10091" y="74863"/>
            <a:ext cx="8955829" cy="732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altLang="zh-CN" dirty="0">
                <a:solidFill>
                  <a:srgbClr val="FF0000"/>
                </a:solidFill>
              </a:rPr>
              <a:t>Environment </a:t>
            </a:r>
            <a:r>
              <a:rPr lang="en-US" altLang="zh-CN" dirty="0" smtClean="0">
                <a:solidFill>
                  <a:srgbClr val="FF0000"/>
                </a:solidFill>
              </a:rPr>
              <a:t>Settings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8769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655D71-4F9B-4003-A5D7-35F3B3C64E6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10091" y="74863"/>
            <a:ext cx="8955829" cy="732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altLang="zh-CN" dirty="0">
                <a:solidFill>
                  <a:srgbClr val="FF0000"/>
                </a:solidFill>
              </a:rPr>
              <a:t>Environment </a:t>
            </a:r>
            <a:r>
              <a:rPr lang="en-US" altLang="zh-CN" dirty="0" smtClean="0">
                <a:solidFill>
                  <a:srgbClr val="FF0000"/>
                </a:solidFill>
              </a:rPr>
              <a:t>Settings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t="7891" b="3287"/>
          <a:stretch/>
        </p:blipFill>
        <p:spPr bwMode="auto">
          <a:xfrm>
            <a:off x="2177103" y="661899"/>
            <a:ext cx="7411239" cy="49340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6116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655D71-4F9B-4003-A5D7-35F3B3C64E6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le 171"/>
          <p:cNvSpPr txBox="1">
            <a:spLocks noChangeArrowheads="1"/>
          </p:cNvSpPr>
          <p:nvPr/>
        </p:nvSpPr>
        <p:spPr bwMode="auto">
          <a:xfrm>
            <a:off x="441959" y="801618"/>
            <a:ext cx="10116016" cy="47711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7013" indent="-227013" algn="l" rtl="0" eaLnBrk="0" fontAlgn="base" hangingPunct="0">
              <a:spcBef>
                <a:spcPts val="8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854075" indent="-165100" algn="l" rtl="0" eaLnBrk="0" fontAlgn="base" hangingPunct="0">
              <a:spcBef>
                <a:spcPct val="15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201738" indent="-233363" algn="l" rtl="0" eaLnBrk="0" fontAlgn="base" hangingPunct="0">
              <a:spcBef>
                <a:spcPct val="5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489075" indent="-173038" algn="l" rtl="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1946275" indent="-173038" algn="l" rtl="0" fontAlgn="base">
              <a:spcBef>
                <a:spcPct val="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403475" indent="-173038" algn="l" rtl="0" fontAlgn="base">
              <a:spcBef>
                <a:spcPct val="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2860675" indent="-173038" algn="l" rtl="0" fontAlgn="base">
              <a:spcBef>
                <a:spcPct val="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317875" indent="-173038" algn="l" rtl="0" fontAlgn="base">
              <a:spcBef>
                <a:spcPct val="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10000"/>
              </a:spcAft>
              <a:buSzPct val="100000"/>
              <a:buFont typeface="Arial" pitchFamily="34" charset="0"/>
              <a:buChar char="•"/>
            </a:pPr>
            <a:r>
              <a:rPr lang="en-US" sz="2600" dirty="0"/>
              <a:t>Please note the value of “</a:t>
            </a:r>
            <a:r>
              <a:rPr lang="en-US" sz="2600" dirty="0" err="1"/>
              <a:t>args_ramfs</a:t>
            </a:r>
            <a:r>
              <a:rPr lang="en-US" sz="2600" dirty="0"/>
              <a:t>”</a:t>
            </a:r>
          </a:p>
          <a:p>
            <a:pPr lvl="1" eaLnBrk="1" hangingPunct="1">
              <a:spcBef>
                <a:spcPct val="0"/>
              </a:spcBef>
              <a:spcAft>
                <a:spcPct val="10000"/>
              </a:spcAft>
              <a:buSzPct val="100000"/>
              <a:buFont typeface="Wingdings" panose="05000000000000000000" pitchFamily="2" charset="2"/>
              <a:buChar char="ü"/>
            </a:pPr>
            <a:r>
              <a:rPr lang="en-US" sz="2400" dirty="0"/>
              <a:t>Default value is “</a:t>
            </a:r>
            <a:r>
              <a:rPr lang="en-US" sz="2400" dirty="0" err="1"/>
              <a:t>args_ramfs</a:t>
            </a:r>
            <a:r>
              <a:rPr lang="en-US" sz="2400" dirty="0"/>
              <a:t>=</a:t>
            </a:r>
            <a:r>
              <a:rPr lang="en-US" sz="2400" dirty="0" err="1"/>
              <a:t>setenv</a:t>
            </a:r>
            <a:r>
              <a:rPr lang="en-US" sz="2400" dirty="0"/>
              <a:t> </a:t>
            </a:r>
            <a:r>
              <a:rPr lang="en-US" sz="2400" dirty="0" err="1"/>
              <a:t>bootargs</a:t>
            </a:r>
            <a:r>
              <a:rPr lang="en-US" sz="2400" dirty="0"/>
              <a:t> ${</a:t>
            </a:r>
            <a:r>
              <a:rPr lang="en-US" sz="2400" dirty="0" err="1"/>
              <a:t>bootargs</a:t>
            </a:r>
            <a:r>
              <a:rPr lang="en-US" sz="2400" dirty="0"/>
              <a:t>} </a:t>
            </a:r>
            <a:r>
              <a:rPr lang="en-US" sz="2400" dirty="0" err="1"/>
              <a:t>earlyprintk</a:t>
            </a:r>
            <a:r>
              <a:rPr lang="en-US" sz="2400" dirty="0"/>
              <a:t> </a:t>
            </a:r>
            <a:r>
              <a:rPr lang="en-US" sz="2400" dirty="0" err="1"/>
              <a:t>rdinit</a:t>
            </a:r>
            <a:r>
              <a:rPr lang="en-US" sz="2400" dirty="0"/>
              <a:t>=/</a:t>
            </a:r>
            <a:r>
              <a:rPr lang="en-US" sz="2400" dirty="0" err="1"/>
              <a:t>sbin</a:t>
            </a:r>
            <a:r>
              <a:rPr lang="en-US" sz="2400" dirty="0"/>
              <a:t>/</a:t>
            </a:r>
            <a:r>
              <a:rPr lang="en-US" sz="2400" dirty="0" err="1"/>
              <a:t>init</a:t>
            </a:r>
            <a:r>
              <a:rPr lang="en-US" sz="2400" dirty="0"/>
              <a:t> </a:t>
            </a:r>
            <a:r>
              <a:rPr lang="en-US" sz="2400" dirty="0" err="1"/>
              <a:t>rw</a:t>
            </a:r>
            <a:r>
              <a:rPr lang="en-US" sz="2400" dirty="0"/>
              <a:t> root=/</a:t>
            </a:r>
            <a:r>
              <a:rPr lang="en-US" sz="2400" dirty="0" err="1"/>
              <a:t>dev</a:t>
            </a:r>
            <a:r>
              <a:rPr lang="en-US" sz="2400" dirty="0"/>
              <a:t>/ram0 </a:t>
            </a:r>
            <a:r>
              <a:rPr lang="en-US" sz="2400" dirty="0" err="1"/>
              <a:t>initrd</a:t>
            </a:r>
            <a:r>
              <a:rPr lang="en-US" sz="2400" dirty="0"/>
              <a:t>=0x802000000,9M”</a:t>
            </a:r>
          </a:p>
          <a:p>
            <a:pPr lvl="1" eaLnBrk="1" hangingPunct="1">
              <a:spcBef>
                <a:spcPct val="0"/>
              </a:spcBef>
              <a:spcAft>
                <a:spcPct val="10000"/>
              </a:spcAft>
              <a:buSzPct val="100000"/>
              <a:buFont typeface="Wingdings" panose="05000000000000000000" pitchFamily="2" charset="2"/>
              <a:buChar char="ü"/>
            </a:pPr>
            <a:r>
              <a:rPr lang="en-US" sz="2400" dirty="0"/>
              <a:t>“9M” here means the file system size ceiling for </a:t>
            </a:r>
            <a:r>
              <a:rPr lang="en-US" sz="2400" dirty="0" err="1"/>
              <a:t>Mbyte</a:t>
            </a:r>
            <a:endParaRPr lang="en-US" sz="2400" dirty="0"/>
          </a:p>
          <a:p>
            <a:pPr lvl="1" eaLnBrk="1" hangingPunct="1">
              <a:spcBef>
                <a:spcPct val="0"/>
              </a:spcBef>
              <a:spcAft>
                <a:spcPct val="10000"/>
              </a:spcAft>
              <a:buSzPct val="100000"/>
              <a:buFont typeface="Wingdings" panose="05000000000000000000" pitchFamily="2" charset="2"/>
              <a:buChar char="ü"/>
            </a:pPr>
            <a:r>
              <a:rPr lang="en-US" sz="2400" dirty="0"/>
              <a:t>Please </a:t>
            </a:r>
            <a:r>
              <a:rPr lang="en-US" sz="2400" dirty="0" smtClean="0"/>
              <a:t>modify this value to the actual size of the file system</a:t>
            </a:r>
            <a:endParaRPr lang="en-US" sz="2400" dirty="0"/>
          </a:p>
          <a:p>
            <a:pPr eaLnBrk="1" hangingPunct="1">
              <a:spcBef>
                <a:spcPct val="0"/>
              </a:spcBef>
              <a:spcAft>
                <a:spcPct val="10000"/>
              </a:spcAft>
              <a:buSzPct val="100000"/>
              <a:buFont typeface="Arial" pitchFamily="34" charset="0"/>
              <a:buChar char="•"/>
            </a:pPr>
            <a:r>
              <a:rPr lang="en-US" sz="2600" dirty="0"/>
              <a:t>We can use the following command to set the server IP:</a:t>
            </a:r>
          </a:p>
          <a:p>
            <a:pPr marL="341312" lvl="1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setenv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serverip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‘XXX.XXX.XXX.XXX’</a:t>
            </a:r>
          </a:p>
          <a:p>
            <a:pPr eaLnBrk="1" hangingPunct="1">
              <a:spcBef>
                <a:spcPct val="0"/>
              </a:spcBef>
              <a:spcAft>
                <a:spcPct val="10000"/>
              </a:spcAft>
              <a:buSzPct val="100000"/>
              <a:buFont typeface="Arial" pitchFamily="34" charset="0"/>
              <a:buChar char="•"/>
            </a:pPr>
            <a:r>
              <a:rPr lang="en-US" sz="2600" dirty="0"/>
              <a:t>Then use the following command to save back to NAND:</a:t>
            </a:r>
          </a:p>
          <a:p>
            <a:pPr marL="341312" lvl="1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saveevn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10091" y="74863"/>
            <a:ext cx="8955829" cy="732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altLang="zh-CN" dirty="0">
                <a:solidFill>
                  <a:srgbClr val="FF0000"/>
                </a:solidFill>
              </a:rPr>
              <a:t>Environment </a:t>
            </a:r>
            <a:r>
              <a:rPr lang="en-US" altLang="zh-CN" dirty="0" smtClean="0">
                <a:solidFill>
                  <a:srgbClr val="FF0000"/>
                </a:solidFill>
              </a:rPr>
              <a:t>Settings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591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00051" y="708660"/>
            <a:ext cx="10069830" cy="46863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  <a:spcAft>
                <a:spcPct val="10000"/>
              </a:spcAft>
              <a:buSzPct val="100000"/>
              <a:buFont typeface="Arial" pitchFamily="34" charset="0"/>
              <a:buChar char="•"/>
            </a:pPr>
            <a:r>
              <a:rPr lang="en-US" altLang="zh-CN" sz="2800" dirty="0"/>
              <a:t>Environment Settings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spcAft>
                <a:spcPct val="10000"/>
              </a:spcAft>
              <a:buSzPct val="100000"/>
              <a:buFont typeface="Arial" pitchFamily="34" charset="0"/>
              <a:buChar char="•"/>
            </a:pPr>
            <a:r>
              <a:rPr lang="en-US" altLang="zh-CN" sz="2800" dirty="0" smtClean="0">
                <a:solidFill>
                  <a:srgbClr val="FF0000"/>
                </a:solidFill>
              </a:rPr>
              <a:t>Boot Linux Kernel (RAM File-system)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025B758-EFFD-4F2C-B107-22C05611C04C}" type="slidenum">
              <a:rPr lang="en-US"/>
              <a:pPr/>
              <a:t>7</a:t>
            </a:fld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10091" y="74863"/>
            <a:ext cx="8955829" cy="732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dirty="0" smtClean="0">
                <a:solidFill>
                  <a:srgbClr val="FF0000"/>
                </a:solidFill>
              </a:rPr>
              <a:t>Agenda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48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655D71-4F9B-4003-A5D7-35F3B3C64E6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171"/>
          <p:cNvSpPr txBox="1">
            <a:spLocks noChangeArrowheads="1"/>
          </p:cNvSpPr>
          <p:nvPr/>
        </p:nvSpPr>
        <p:spPr bwMode="auto">
          <a:xfrm>
            <a:off x="441959" y="771512"/>
            <a:ext cx="10236448" cy="44472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7013" indent="-227013" algn="l" rtl="0" eaLnBrk="0" fontAlgn="base" hangingPunct="0">
              <a:spcBef>
                <a:spcPts val="8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854075" indent="-165100" algn="l" rtl="0" eaLnBrk="0" fontAlgn="base" hangingPunct="0">
              <a:spcBef>
                <a:spcPct val="15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201738" indent="-233363" algn="l" rtl="0" eaLnBrk="0" fontAlgn="base" hangingPunct="0">
              <a:spcBef>
                <a:spcPct val="5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489075" indent="-173038" algn="l" rtl="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1946275" indent="-173038" algn="l" rtl="0" fontAlgn="base">
              <a:spcBef>
                <a:spcPct val="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403475" indent="-173038" algn="l" rtl="0" fontAlgn="base">
              <a:spcBef>
                <a:spcPct val="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2860675" indent="-173038" algn="l" rtl="0" fontAlgn="base">
              <a:spcBef>
                <a:spcPct val="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317875" indent="-173038" algn="l" rtl="0" fontAlgn="base">
              <a:spcBef>
                <a:spcPct val="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600" dirty="0" smtClean="0"/>
              <a:t>Before you boot Linux kernel, please make sure the Ethernet you connected with EVM has DHCP, or you need to set the IP address manually</a:t>
            </a:r>
          </a:p>
          <a:p>
            <a:r>
              <a:rPr lang="en-US" sz="2600" dirty="0" smtClean="0"/>
              <a:t>If you configured the environment variables correctly, U-Boot will boot Linux Kernel automatically by default.</a:t>
            </a:r>
          </a:p>
          <a:p>
            <a:r>
              <a:rPr lang="en-US" sz="2600" dirty="0" smtClean="0"/>
              <a:t>Please note when using RAM file-system, Linux Kernel, Boot Monitor and DTB files will be download through Ethernet during every boot time.</a:t>
            </a:r>
          </a:p>
          <a:p>
            <a:r>
              <a:rPr lang="en-US" sz="2600" dirty="0" smtClean="0"/>
              <a:t>For more information, please refer operation guide on </a:t>
            </a:r>
            <a:r>
              <a:rPr lang="en-US" sz="2600" dirty="0" err="1" smtClean="0"/>
              <a:t>deyisupport</a:t>
            </a:r>
            <a:r>
              <a:rPr lang="en-US" sz="2600" dirty="0" smtClean="0"/>
              <a:t>:</a:t>
            </a:r>
          </a:p>
          <a:p>
            <a:pPr marL="0" indent="0">
              <a:buNone/>
            </a:pPr>
            <a:r>
              <a:rPr lang="en-US" sz="1800" dirty="0">
                <a:hlinkClick r:id="rId4"/>
              </a:rPr>
              <a:t>http://</a:t>
            </a:r>
            <a:r>
              <a:rPr lang="en-US" sz="1800" dirty="0" smtClean="0">
                <a:hlinkClick r:id="rId4"/>
              </a:rPr>
              <a:t>www.deyisupport.com/question_answer/dsp_arm/c6000_multicore/f/53/t/23812.aspx</a:t>
            </a:r>
            <a:endParaRPr lang="en-US" sz="1800" dirty="0" smtClean="0"/>
          </a:p>
          <a:p>
            <a:endParaRPr lang="en-US" sz="2600" dirty="0" smtClean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10091" y="74863"/>
            <a:ext cx="8955829" cy="732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Arial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altLang="zh-CN" dirty="0">
                <a:solidFill>
                  <a:srgbClr val="FF0000"/>
                </a:solidFill>
              </a:rPr>
              <a:t>Boot Linux Kernel (RAM File-system</a:t>
            </a:r>
            <a:r>
              <a:rPr lang="en-US" altLang="zh-CN" dirty="0" smtClean="0">
                <a:solidFill>
                  <a:srgbClr val="FF0000"/>
                </a:solidFill>
              </a:rPr>
              <a:t>)</a:t>
            </a:r>
            <a:endParaRPr lang="en-US" altLang="zh-CN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6423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86978" y="2342196"/>
            <a:ext cx="3392035" cy="1323023"/>
          </a:xfrm>
        </p:spPr>
        <p:txBody>
          <a:bodyPr/>
          <a:lstStyle/>
          <a:p>
            <a:pPr algn="ctr" eaLnBrk="1" hangingPunct="1"/>
            <a:r>
              <a:rPr lang="en-US" dirty="0" smtClean="0">
                <a:solidFill>
                  <a:srgbClr val="DE0000"/>
                </a:solidFill>
              </a:rPr>
              <a:t>Thank You!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0215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75.385"/>
  <p:tag name="ARTICULATE_SLIDE_PAUSE" val="0"/>
  <p:tag name="ARTICULATE_NAV_LEVEL" val="2"/>
  <p:tag name="ARTICULATE_PLAYLIST_ID" val="-1"/>
  <p:tag name="ARTICULATE_LOCK_SLIDE" val="0"/>
  <p:tag name="ARTICULATE_SLIDE_GUID" val="0b93dcc8-d2cf-47d6-ab77-8f0eb20ec0b5"/>
  <p:tag name="ARTICULATE_SLIDE_NAV" val="1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75.385"/>
  <p:tag name="ARTICULATE_SLIDE_PAUSE" val="0"/>
  <p:tag name="ARTICULATE_NAV_LEVEL" val="2"/>
  <p:tag name="ARTICULATE_PLAYLIST_ID" val="-1"/>
  <p:tag name="ARTICULATE_LOCK_SLIDE" val="0"/>
  <p:tag name="ARTICULATE_SLIDE_GUID" val="0b93dcc8-d2cf-47d6-ab77-8f0eb20ec0b5"/>
  <p:tag name="ARTICULATE_SLIDE_NAV" val="1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75.385"/>
  <p:tag name="ARTICULATE_SLIDE_PAUSE" val="0"/>
  <p:tag name="ARTICULATE_NAV_LEVEL" val="2"/>
  <p:tag name="ARTICULATE_PLAYLIST_ID" val="-1"/>
  <p:tag name="ARTICULATE_LOCK_SLIDE" val="0"/>
  <p:tag name="ARTICULATE_SLIDE_GUID" val="0b93dcc8-d2cf-47d6-ab77-8f0eb20ec0b5"/>
  <p:tag name="ARTICULATE_SLIDE_NAV" val="1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75.385"/>
  <p:tag name="ARTICULATE_SLIDE_PAUSE" val="0"/>
  <p:tag name="ARTICULATE_NAV_LEVEL" val="2"/>
  <p:tag name="ARTICULATE_PLAYLIST_ID" val="-1"/>
  <p:tag name="ARTICULATE_LOCK_SLIDE" val="0"/>
  <p:tag name="ARTICULATE_SLIDE_GUID" val="0b93dcc8-d2cf-47d6-ab77-8f0eb20ec0b5"/>
  <p:tag name="ARTICULATE_SLIDE_NAV" val="1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75.385"/>
  <p:tag name="ARTICULATE_SLIDE_PAUSE" val="0"/>
  <p:tag name="ARTICULATE_NAV_LEVEL" val="2"/>
  <p:tag name="ARTICULATE_PLAYLIST_ID" val="-1"/>
  <p:tag name="ARTICULATE_LOCK_SLIDE" val="0"/>
  <p:tag name="ARTICULATE_SLIDE_GUID" val="0b93dcc8-d2cf-47d6-ab77-8f0eb20ec0b5"/>
  <p:tag name="ARTICULATE_SLIDE_NAV" val="10"/>
</p:tagLst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1820</TotalTime>
  <Words>399</Words>
  <Application>Microsoft Office PowerPoint</Application>
  <PresentationFormat>Custom</PresentationFormat>
  <Paragraphs>59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FinalPowerpoint</vt:lpstr>
      <vt:lpstr>Boot TI Keystone II Linux Kernel  (RAM File-system)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Brollo, Clementina</dc:creator>
  <cp:lastModifiedBy>Han, Vincent</cp:lastModifiedBy>
  <cp:revision>146</cp:revision>
  <dcterms:created xsi:type="dcterms:W3CDTF">2007-12-19T20:51:45Z</dcterms:created>
  <dcterms:modified xsi:type="dcterms:W3CDTF">2014-03-12T03:11:43Z</dcterms:modified>
</cp:coreProperties>
</file>